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59"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80" d="100"/>
          <a:sy n="80" d="100"/>
        </p:scale>
        <p:origin x="739"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B249A-6B9F-85A3-E30E-8A8E3FFA86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E979902-A29F-4E8A-B195-2D31CC5267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6C0522D-9EC6-13EA-A728-A6394BA161FA}"/>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5" name="Footer Placeholder 4">
            <a:extLst>
              <a:ext uri="{FF2B5EF4-FFF2-40B4-BE49-F238E27FC236}">
                <a16:creationId xmlns:a16="http://schemas.microsoft.com/office/drawing/2014/main" id="{F6E9DE72-D916-1606-DEED-17142490A0D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FB2424-C01F-1FD3-8A9B-DC1D7F81F3F5}"/>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11059746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6F34B-48C7-BD8C-9091-14BB7C5B259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5B1FA3F-F51A-8920-1518-E1E258552E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D1BAAE5-1C9D-67D7-7DDB-0CE7BD7ED131}"/>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5" name="Footer Placeholder 4">
            <a:extLst>
              <a:ext uri="{FF2B5EF4-FFF2-40B4-BE49-F238E27FC236}">
                <a16:creationId xmlns:a16="http://schemas.microsoft.com/office/drawing/2014/main" id="{9DA704B4-C207-C7F6-54A4-FB85E96AFA7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F896376-AC79-E8BA-6AD2-223DCA77B268}"/>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36455339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779862-097C-3BE5-2D39-E9E51E29692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AF5D8E8-500D-E5BA-1EF3-F852DC12CC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0FD591-CE5A-CB20-C93F-50D644D500B5}"/>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5" name="Footer Placeholder 4">
            <a:extLst>
              <a:ext uri="{FF2B5EF4-FFF2-40B4-BE49-F238E27FC236}">
                <a16:creationId xmlns:a16="http://schemas.microsoft.com/office/drawing/2014/main" id="{AF881705-53A4-6EC4-9F7B-232095C465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18F2D07-FEF9-A9CE-301F-31B4D6A4C4EA}"/>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800078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A7193-2DB6-F07B-B523-1C06BD95429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BAF6C3E-2A86-D4B9-481A-5218F8D36A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EC8AB5C-BBAB-CBE1-AACE-F49A72D5F503}"/>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5" name="Footer Placeholder 4">
            <a:extLst>
              <a:ext uri="{FF2B5EF4-FFF2-40B4-BE49-F238E27FC236}">
                <a16:creationId xmlns:a16="http://schemas.microsoft.com/office/drawing/2014/main" id="{66B1FD6B-53CD-2861-EA9C-688E61C031E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B3649E-B3DD-7502-A76C-DC04F17AE7F2}"/>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4014963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96E91-B41C-C0A3-E245-BEADFBA9EF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BECBCD0-1637-C1B6-2092-90802172104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C4303D-66AB-E429-55F8-29C743AF48CA}"/>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5" name="Footer Placeholder 4">
            <a:extLst>
              <a:ext uri="{FF2B5EF4-FFF2-40B4-BE49-F238E27FC236}">
                <a16:creationId xmlns:a16="http://schemas.microsoft.com/office/drawing/2014/main" id="{6177C54A-1A1C-F63A-83D5-0AE1F8EE21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114520E-7891-F760-35D1-2671AA0211C2}"/>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17296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C2DF4-A674-03EE-E071-F2543E12EA5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534907E-FF64-4B3D-63D4-AE67405CC4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1952343-422F-C4C8-2988-3B31F26B2A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5CA4F62-C2BE-AD1F-9045-E42E6BD36146}"/>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6" name="Footer Placeholder 5">
            <a:extLst>
              <a:ext uri="{FF2B5EF4-FFF2-40B4-BE49-F238E27FC236}">
                <a16:creationId xmlns:a16="http://schemas.microsoft.com/office/drawing/2014/main" id="{588F049D-45A1-4207-1F43-60B660265E9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96D4FB9-427C-86C7-C865-6AE0E8713FEE}"/>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1398898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91BE8-AC28-8E2C-8AAA-84AE7016002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E657A49-7556-ADDA-40C6-F02CCABE9BA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BFF2D9-42E6-23B1-C4C6-F1789B0BE6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870D6EA-1A1F-0946-F954-3DAE4BCA6B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0128B7-F9D6-044E-E383-8730D204AE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9C2A3FE-EEA8-9B2E-E123-581694FBB488}"/>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8" name="Footer Placeholder 7">
            <a:extLst>
              <a:ext uri="{FF2B5EF4-FFF2-40B4-BE49-F238E27FC236}">
                <a16:creationId xmlns:a16="http://schemas.microsoft.com/office/drawing/2014/main" id="{98AD25D5-0C73-0536-2212-C4ACED7A939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C824BF2-BDB8-A988-55C3-313EDDC20DFD}"/>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3196800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E8D09-5F63-4668-8424-03FA486B13F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DF49227-5051-D6E7-A3AD-BE74C8A2AD13}"/>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4" name="Footer Placeholder 3">
            <a:extLst>
              <a:ext uri="{FF2B5EF4-FFF2-40B4-BE49-F238E27FC236}">
                <a16:creationId xmlns:a16="http://schemas.microsoft.com/office/drawing/2014/main" id="{0F21B45A-E6D9-993E-29A5-287191404D5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0D6506E-F213-5C49-FB5E-FE74C3A698C3}"/>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2746568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E7AD11-AD78-7828-41D0-355F3E4EE16B}"/>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3" name="Footer Placeholder 2">
            <a:extLst>
              <a:ext uri="{FF2B5EF4-FFF2-40B4-BE49-F238E27FC236}">
                <a16:creationId xmlns:a16="http://schemas.microsoft.com/office/drawing/2014/main" id="{30902BEA-611C-957F-B90B-D26B6AED41E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A088FCD-A272-0288-20C4-058D06683C0B}"/>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1363763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AD560-BE59-3E62-73F1-12E56F678E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F97E4CA-EC45-BC07-FFDD-1612CC0983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D3F8C17-39E7-C601-2881-A63B0D7EF1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CE51CE-FCFA-63ED-10D5-D68FD9FED789}"/>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6" name="Footer Placeholder 5">
            <a:extLst>
              <a:ext uri="{FF2B5EF4-FFF2-40B4-BE49-F238E27FC236}">
                <a16:creationId xmlns:a16="http://schemas.microsoft.com/office/drawing/2014/main" id="{02A5CB2A-C3F9-5F06-3E49-7CD19A058E3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4229C19-2A96-6CFC-8F3C-C63AA845A6E1}"/>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1959600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B0A02-9CDC-5905-1E23-C1AF2E48AF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48D13E2-B418-3F0C-F4FE-2E826B431B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6D4201E-7F37-F69E-D012-0254CA7838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AEDFD1-9563-9C6F-58A2-2CC7182E0124}"/>
              </a:ext>
            </a:extLst>
          </p:cNvPr>
          <p:cNvSpPr>
            <a:spLocks noGrp="1"/>
          </p:cNvSpPr>
          <p:nvPr>
            <p:ph type="dt" sz="half" idx="10"/>
          </p:nvPr>
        </p:nvSpPr>
        <p:spPr/>
        <p:txBody>
          <a:bodyPr/>
          <a:lstStyle/>
          <a:p>
            <a:fld id="{D699BF2C-0EA5-43F5-A7BE-297D568E0319}" type="datetimeFigureOut">
              <a:rPr lang="en-IN" smtClean="0"/>
              <a:t>26-04-2025</a:t>
            </a:fld>
            <a:endParaRPr lang="en-IN"/>
          </a:p>
        </p:txBody>
      </p:sp>
      <p:sp>
        <p:nvSpPr>
          <p:cNvPr id="6" name="Footer Placeholder 5">
            <a:extLst>
              <a:ext uri="{FF2B5EF4-FFF2-40B4-BE49-F238E27FC236}">
                <a16:creationId xmlns:a16="http://schemas.microsoft.com/office/drawing/2014/main" id="{F88AAD85-1F5E-FABB-07D8-4FB041B05AB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6614E47-8BB7-70F9-8790-82F110DB65EC}"/>
              </a:ext>
            </a:extLst>
          </p:cNvPr>
          <p:cNvSpPr>
            <a:spLocks noGrp="1"/>
          </p:cNvSpPr>
          <p:nvPr>
            <p:ph type="sldNum" sz="quarter" idx="12"/>
          </p:nvPr>
        </p:nvSpPr>
        <p:spPr/>
        <p:txBody>
          <a:bodyPr/>
          <a:lstStyle/>
          <a:p>
            <a:fld id="{5C69E301-8C8C-44E7-9893-7C5569518557}" type="slidenum">
              <a:rPr lang="en-IN" smtClean="0"/>
              <a:t>‹#›</a:t>
            </a:fld>
            <a:endParaRPr lang="en-IN"/>
          </a:p>
        </p:txBody>
      </p:sp>
    </p:spTree>
    <p:extLst>
      <p:ext uri="{BB962C8B-B14F-4D97-AF65-F5344CB8AC3E}">
        <p14:creationId xmlns:p14="http://schemas.microsoft.com/office/powerpoint/2010/main" val="1758935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652738-9CD9-C280-5EB1-70A3D30E5D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DECAC6A-448F-64A9-DFDD-703C37B822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ACC016-74E3-4E36-D2B7-6A0181A7AC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99BF2C-0EA5-43F5-A7BE-297D568E0319}" type="datetimeFigureOut">
              <a:rPr lang="en-IN" smtClean="0"/>
              <a:t>26-04-2025</a:t>
            </a:fld>
            <a:endParaRPr lang="en-IN"/>
          </a:p>
        </p:txBody>
      </p:sp>
      <p:sp>
        <p:nvSpPr>
          <p:cNvPr id="5" name="Footer Placeholder 4">
            <a:extLst>
              <a:ext uri="{FF2B5EF4-FFF2-40B4-BE49-F238E27FC236}">
                <a16:creationId xmlns:a16="http://schemas.microsoft.com/office/drawing/2014/main" id="{324CF918-F6A0-E2AA-F2C8-8B55665C52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F07CC08-F48A-5BA4-407D-BB164B95CE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69E301-8C8C-44E7-9893-7C5569518557}" type="slidenum">
              <a:rPr lang="en-IN" smtClean="0"/>
              <a:t>‹#›</a:t>
            </a:fld>
            <a:endParaRPr lang="en-IN"/>
          </a:p>
        </p:txBody>
      </p:sp>
    </p:spTree>
    <p:extLst>
      <p:ext uri="{BB962C8B-B14F-4D97-AF65-F5344CB8AC3E}">
        <p14:creationId xmlns:p14="http://schemas.microsoft.com/office/powerpoint/2010/main" val="10475668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BF7422-8161-C0B6-8D3E-F97BB8CA4CF0}"/>
              </a:ext>
            </a:extLst>
          </p:cNvPr>
          <p:cNvSpPr>
            <a:spLocks noGrp="1"/>
          </p:cNvSpPr>
          <p:nvPr>
            <p:ph type="ctrTitle"/>
          </p:nvPr>
        </p:nvSpPr>
        <p:spPr>
          <a:xfrm>
            <a:off x="315685" y="2235200"/>
            <a:ext cx="11560629" cy="2387600"/>
          </a:xfrm>
        </p:spPr>
        <p:txBody>
          <a:bodyPr>
            <a:normAutofit/>
          </a:bodyPr>
          <a:lstStyle/>
          <a:p>
            <a:r>
              <a:rPr lang="en-US" dirty="0"/>
              <a:t>AI-Powered Insurance Policy Information Chatbot Background</a:t>
            </a:r>
            <a:endParaRPr lang="en-IN" dirty="0"/>
          </a:p>
        </p:txBody>
      </p:sp>
    </p:spTree>
    <p:extLst>
      <p:ext uri="{BB962C8B-B14F-4D97-AF65-F5344CB8AC3E}">
        <p14:creationId xmlns:p14="http://schemas.microsoft.com/office/powerpoint/2010/main" val="1676689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C11A1-A48F-162C-7FF1-561B960F93BA}"/>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F15822CA-8A95-6C58-B5CC-BCF8A5013F26}"/>
              </a:ext>
            </a:extLst>
          </p:cNvPr>
          <p:cNvSpPr>
            <a:spLocks noGrp="1"/>
          </p:cNvSpPr>
          <p:nvPr>
            <p:ph idx="1"/>
          </p:nvPr>
        </p:nvSpPr>
        <p:spPr/>
        <p:txBody>
          <a:bodyPr/>
          <a:lstStyle/>
          <a:p>
            <a:pPr marL="0" indent="0" algn="just">
              <a:buNone/>
            </a:pPr>
            <a:r>
              <a:rPr lang="en-US" dirty="0"/>
              <a:t>Insurance companies offer a variety of policies, including health, life, auto, and home insurance. Customers often have questions about the different types of policies, coverage options, premiums, and claim processes. </a:t>
            </a:r>
          </a:p>
          <a:p>
            <a:pPr marL="0" indent="0" algn="just">
              <a:buNone/>
            </a:pPr>
            <a:r>
              <a:rPr lang="en-US" dirty="0"/>
              <a:t>Providing timely and accurate information is crucial for customer satisfaction and decision-making.</a:t>
            </a:r>
          </a:p>
          <a:p>
            <a:pPr marL="0" indent="0" algn="just">
              <a:buNone/>
            </a:pPr>
            <a:r>
              <a:rPr lang="en-US" dirty="0"/>
              <a:t> An AI-powered chatbot can assist customers by answering their queries about insurance policies, helping them understand their options and make informed decisions.</a:t>
            </a:r>
            <a:endParaRPr lang="en-IN" dirty="0"/>
          </a:p>
        </p:txBody>
      </p:sp>
    </p:spTree>
    <p:extLst>
      <p:ext uri="{BB962C8B-B14F-4D97-AF65-F5344CB8AC3E}">
        <p14:creationId xmlns:p14="http://schemas.microsoft.com/office/powerpoint/2010/main" val="686741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785EE-348B-9D53-04B0-D0296315CAF7}"/>
              </a:ext>
            </a:extLst>
          </p:cNvPr>
          <p:cNvSpPr>
            <a:spLocks noGrp="1"/>
          </p:cNvSpPr>
          <p:nvPr>
            <p:ph type="title"/>
          </p:nvPr>
        </p:nvSpPr>
        <p:spPr/>
        <p:txBody>
          <a:bodyPr/>
          <a:lstStyle/>
          <a:p>
            <a:r>
              <a:rPr lang="en-IN" dirty="0"/>
              <a:t>Objective</a:t>
            </a:r>
          </a:p>
        </p:txBody>
      </p:sp>
      <p:sp>
        <p:nvSpPr>
          <p:cNvPr id="3" name="Content Placeholder 2">
            <a:extLst>
              <a:ext uri="{FF2B5EF4-FFF2-40B4-BE49-F238E27FC236}">
                <a16:creationId xmlns:a16="http://schemas.microsoft.com/office/drawing/2014/main" id="{E997F496-1B8E-1B76-1449-4E06566615A4}"/>
              </a:ext>
            </a:extLst>
          </p:cNvPr>
          <p:cNvSpPr>
            <a:spLocks noGrp="1"/>
          </p:cNvSpPr>
          <p:nvPr>
            <p:ph idx="1"/>
          </p:nvPr>
        </p:nvSpPr>
        <p:spPr/>
        <p:txBody>
          <a:bodyPr/>
          <a:lstStyle/>
          <a:p>
            <a:pPr marL="0" indent="0" algn="just">
              <a:buNone/>
            </a:pPr>
            <a:r>
              <a:rPr lang="en-US" dirty="0"/>
              <a:t>Developed a chatbot that can assist customers with queries related to different types of insurance policies offered by the company. The chatbot should understand natural language, provide accurate responses, and guide customers through the information they need.</a:t>
            </a:r>
            <a:endParaRPr lang="en-IN" dirty="0"/>
          </a:p>
        </p:txBody>
      </p:sp>
    </p:spTree>
    <p:extLst>
      <p:ext uri="{BB962C8B-B14F-4D97-AF65-F5344CB8AC3E}">
        <p14:creationId xmlns:p14="http://schemas.microsoft.com/office/powerpoint/2010/main" val="3540894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86C4B-5698-C03B-69B0-98A5AC825043}"/>
              </a:ext>
            </a:extLst>
          </p:cNvPr>
          <p:cNvSpPr>
            <a:spLocks noGrp="1"/>
          </p:cNvSpPr>
          <p:nvPr>
            <p:ph type="title"/>
          </p:nvPr>
        </p:nvSpPr>
        <p:spPr>
          <a:xfrm>
            <a:off x="446315" y="143518"/>
            <a:ext cx="10515600" cy="1325563"/>
          </a:xfrm>
        </p:spPr>
        <p:txBody>
          <a:bodyPr/>
          <a:lstStyle/>
          <a:p>
            <a:r>
              <a:rPr lang="en-US" dirty="0"/>
              <a:t>Work Flow </a:t>
            </a:r>
            <a:endParaRPr lang="en-IN" dirty="0"/>
          </a:p>
        </p:txBody>
      </p:sp>
      <p:pic>
        <p:nvPicPr>
          <p:cNvPr id="5" name="Content Placeholder 4">
            <a:extLst>
              <a:ext uri="{FF2B5EF4-FFF2-40B4-BE49-F238E27FC236}">
                <a16:creationId xmlns:a16="http://schemas.microsoft.com/office/drawing/2014/main" id="{A439CBB7-33E7-D2B9-6499-25DB7CF708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9185" y="1469081"/>
            <a:ext cx="8521399" cy="4903824"/>
          </a:xfrm>
        </p:spPr>
      </p:pic>
      <p:sp>
        <p:nvSpPr>
          <p:cNvPr id="6" name="TextBox 5">
            <a:extLst>
              <a:ext uri="{FF2B5EF4-FFF2-40B4-BE49-F238E27FC236}">
                <a16:creationId xmlns:a16="http://schemas.microsoft.com/office/drawing/2014/main" id="{A0FF5870-1CFA-A820-3A72-570C79748063}"/>
              </a:ext>
            </a:extLst>
          </p:cNvPr>
          <p:cNvSpPr txBox="1"/>
          <p:nvPr/>
        </p:nvSpPr>
        <p:spPr>
          <a:xfrm>
            <a:off x="2286000" y="3244334"/>
            <a:ext cx="2367643" cy="369332"/>
          </a:xfrm>
          <a:prstGeom prst="rect">
            <a:avLst/>
          </a:prstGeom>
          <a:noFill/>
        </p:spPr>
        <p:txBody>
          <a:bodyPr wrap="square" rtlCol="0">
            <a:spAutoFit/>
          </a:bodyPr>
          <a:lstStyle/>
          <a:p>
            <a:r>
              <a:rPr lang="en-US" dirty="0"/>
              <a:t>User Query</a:t>
            </a:r>
            <a:endParaRPr lang="en-IN" dirty="0"/>
          </a:p>
        </p:txBody>
      </p:sp>
    </p:spTree>
    <p:extLst>
      <p:ext uri="{BB962C8B-B14F-4D97-AF65-F5344CB8AC3E}">
        <p14:creationId xmlns:p14="http://schemas.microsoft.com/office/powerpoint/2010/main" val="24908425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76C8A-2C08-A3FA-38E0-E8CFCEA6AC1C}"/>
              </a:ext>
            </a:extLst>
          </p:cNvPr>
          <p:cNvSpPr>
            <a:spLocks noGrp="1"/>
          </p:cNvSpPr>
          <p:nvPr>
            <p:ph type="title"/>
          </p:nvPr>
        </p:nvSpPr>
        <p:spPr>
          <a:xfrm>
            <a:off x="500744" y="193091"/>
            <a:ext cx="10515600" cy="1325563"/>
          </a:xfrm>
        </p:spPr>
        <p:txBody>
          <a:bodyPr/>
          <a:lstStyle/>
          <a:p>
            <a:r>
              <a:rPr lang="en-US" dirty="0"/>
              <a:t>Training</a:t>
            </a:r>
            <a:endParaRPr lang="en-IN" dirty="0"/>
          </a:p>
        </p:txBody>
      </p:sp>
      <p:pic>
        <p:nvPicPr>
          <p:cNvPr id="5" name="Content Placeholder 4">
            <a:extLst>
              <a:ext uri="{FF2B5EF4-FFF2-40B4-BE49-F238E27FC236}">
                <a16:creationId xmlns:a16="http://schemas.microsoft.com/office/drawing/2014/main" id="{0C1C52B3-37EB-EFBC-36AE-CCB11357284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1357" y="1518654"/>
            <a:ext cx="10629899" cy="5266548"/>
          </a:xfrm>
        </p:spPr>
      </p:pic>
    </p:spTree>
    <p:extLst>
      <p:ext uri="{BB962C8B-B14F-4D97-AF65-F5344CB8AC3E}">
        <p14:creationId xmlns:p14="http://schemas.microsoft.com/office/powerpoint/2010/main" val="63516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E67A7-1701-9DDB-A220-205F1B13E6D0}"/>
              </a:ext>
            </a:extLst>
          </p:cNvPr>
          <p:cNvSpPr>
            <a:spLocks noGrp="1"/>
          </p:cNvSpPr>
          <p:nvPr>
            <p:ph type="title"/>
          </p:nvPr>
        </p:nvSpPr>
        <p:spPr/>
        <p:txBody>
          <a:bodyPr/>
          <a:lstStyle/>
          <a:p>
            <a:r>
              <a:rPr lang="en-US" dirty="0"/>
              <a:t>FAISS</a:t>
            </a:r>
            <a:endParaRPr lang="en-IN" dirty="0"/>
          </a:p>
        </p:txBody>
      </p:sp>
      <p:pic>
        <p:nvPicPr>
          <p:cNvPr id="5" name="Content Placeholder 4">
            <a:extLst>
              <a:ext uri="{FF2B5EF4-FFF2-40B4-BE49-F238E27FC236}">
                <a16:creationId xmlns:a16="http://schemas.microsoft.com/office/drawing/2014/main" id="{75A7A6C4-08E4-D9A1-8E67-82D0C918FED2}"/>
              </a:ext>
            </a:extLst>
          </p:cNvPr>
          <p:cNvPicPr>
            <a:picLocks noGrp="1" noChangeAspect="1"/>
          </p:cNvPicPr>
          <p:nvPr>
            <p:ph idx="1"/>
          </p:nvPr>
        </p:nvPicPr>
        <p:blipFill>
          <a:blip r:embed="rId2"/>
          <a:stretch>
            <a:fillRect/>
          </a:stretch>
        </p:blipFill>
        <p:spPr>
          <a:xfrm>
            <a:off x="652199" y="3161543"/>
            <a:ext cx="3362794" cy="2724530"/>
          </a:xfrm>
        </p:spPr>
      </p:pic>
      <p:pic>
        <p:nvPicPr>
          <p:cNvPr id="7" name="Picture 6">
            <a:extLst>
              <a:ext uri="{FF2B5EF4-FFF2-40B4-BE49-F238E27FC236}">
                <a16:creationId xmlns:a16="http://schemas.microsoft.com/office/drawing/2014/main" id="{D1A72EFC-3EF7-37CD-9744-1BD00B01312C}"/>
              </a:ext>
            </a:extLst>
          </p:cNvPr>
          <p:cNvPicPr>
            <a:picLocks noChangeAspect="1"/>
          </p:cNvPicPr>
          <p:nvPr/>
        </p:nvPicPr>
        <p:blipFill>
          <a:blip r:embed="rId3"/>
          <a:stretch>
            <a:fillRect/>
          </a:stretch>
        </p:blipFill>
        <p:spPr>
          <a:xfrm>
            <a:off x="8177008" y="3021980"/>
            <a:ext cx="3517107" cy="2864093"/>
          </a:xfrm>
          <a:prstGeom prst="rect">
            <a:avLst/>
          </a:prstGeom>
        </p:spPr>
      </p:pic>
      <p:sp>
        <p:nvSpPr>
          <p:cNvPr id="8" name="TextBox 7">
            <a:extLst>
              <a:ext uri="{FF2B5EF4-FFF2-40B4-BE49-F238E27FC236}">
                <a16:creationId xmlns:a16="http://schemas.microsoft.com/office/drawing/2014/main" id="{1FC4B8D2-AA15-DFB7-BA08-5C8B3517FDA7}"/>
              </a:ext>
            </a:extLst>
          </p:cNvPr>
          <p:cNvSpPr txBox="1"/>
          <p:nvPr/>
        </p:nvSpPr>
        <p:spPr>
          <a:xfrm>
            <a:off x="652199" y="1690687"/>
            <a:ext cx="1121867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Used for Similarity Search</a:t>
            </a:r>
          </a:p>
          <a:p>
            <a:endParaRPr lang="en-US" dirty="0"/>
          </a:p>
          <a:p>
            <a:pPr marL="285750" indent="-285750">
              <a:buFont typeface="Arial" panose="020B0604020202020204" pitchFamily="34" charset="0"/>
              <a:buChar char="•"/>
            </a:pPr>
            <a:r>
              <a:rPr lang="en-US" dirty="0"/>
              <a:t>It has a Special Data Structure called an index that allows one to find which embedding (pdf chunk content) are similar to an input embedding(user Query)</a:t>
            </a:r>
            <a:endParaRPr lang="en-IN" dirty="0"/>
          </a:p>
        </p:txBody>
      </p:sp>
      <p:sp>
        <p:nvSpPr>
          <p:cNvPr id="9" name="TextBox 8">
            <a:extLst>
              <a:ext uri="{FF2B5EF4-FFF2-40B4-BE49-F238E27FC236}">
                <a16:creationId xmlns:a16="http://schemas.microsoft.com/office/drawing/2014/main" id="{46495038-06DF-BA09-FCAD-FFDD21EDEBFB}"/>
              </a:ext>
            </a:extLst>
          </p:cNvPr>
          <p:cNvSpPr txBox="1"/>
          <p:nvPr/>
        </p:nvSpPr>
        <p:spPr>
          <a:xfrm>
            <a:off x="1338943" y="6123543"/>
            <a:ext cx="1850186" cy="369332"/>
          </a:xfrm>
          <a:prstGeom prst="rect">
            <a:avLst/>
          </a:prstGeom>
          <a:noFill/>
        </p:spPr>
        <p:txBody>
          <a:bodyPr wrap="none" rtlCol="0">
            <a:spAutoFit/>
          </a:bodyPr>
          <a:lstStyle/>
          <a:p>
            <a:r>
              <a:rPr lang="en-US" dirty="0"/>
              <a:t>Embedding Space</a:t>
            </a:r>
            <a:endParaRPr lang="en-IN" dirty="0"/>
          </a:p>
        </p:txBody>
      </p:sp>
    </p:spTree>
    <p:extLst>
      <p:ext uri="{BB962C8B-B14F-4D97-AF65-F5344CB8AC3E}">
        <p14:creationId xmlns:p14="http://schemas.microsoft.com/office/powerpoint/2010/main" val="4278919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08203-BE24-177C-0BC4-AEC9630E42B5}"/>
              </a:ext>
            </a:extLst>
          </p:cNvPr>
          <p:cNvSpPr>
            <a:spLocks noGrp="1"/>
          </p:cNvSpPr>
          <p:nvPr>
            <p:ph type="title"/>
          </p:nvPr>
        </p:nvSpPr>
        <p:spPr>
          <a:xfrm>
            <a:off x="185056" y="0"/>
            <a:ext cx="10515600" cy="1325563"/>
          </a:xfrm>
        </p:spPr>
        <p:txBody>
          <a:bodyPr>
            <a:normAutofit/>
          </a:bodyPr>
          <a:lstStyle/>
          <a:p>
            <a:r>
              <a:rPr lang="en-US" sz="6600" dirty="0"/>
              <a:t>Demo</a:t>
            </a:r>
            <a:endParaRPr lang="en-IN" sz="6600" dirty="0"/>
          </a:p>
        </p:txBody>
      </p:sp>
      <p:pic>
        <p:nvPicPr>
          <p:cNvPr id="3" name="20250425125256">
            <a:hlinkClick r:id="" action="ppaction://media"/>
            <a:extLst>
              <a:ext uri="{FF2B5EF4-FFF2-40B4-BE49-F238E27FC236}">
                <a16:creationId xmlns:a16="http://schemas.microsoft.com/office/drawing/2014/main" id="{588D21D6-5C98-2902-659D-D58DEA8503A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00137" y="1057275"/>
            <a:ext cx="9991725" cy="5620345"/>
          </a:xfrm>
          <a:prstGeom prst="rect">
            <a:avLst/>
          </a:prstGeom>
        </p:spPr>
      </p:pic>
    </p:spTree>
    <p:extLst>
      <p:ext uri="{BB962C8B-B14F-4D97-AF65-F5344CB8AC3E}">
        <p14:creationId xmlns:p14="http://schemas.microsoft.com/office/powerpoint/2010/main" val="4050753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51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171</Words>
  <Application>Microsoft Office PowerPoint</Application>
  <PresentationFormat>Widescreen</PresentationFormat>
  <Paragraphs>16</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AI-Powered Insurance Policy Information Chatbot Background</vt:lpstr>
      <vt:lpstr>Problem Statement</vt:lpstr>
      <vt:lpstr>Objective</vt:lpstr>
      <vt:lpstr>Work Flow </vt:lpstr>
      <vt:lpstr>Training</vt:lpstr>
      <vt:lpstr>FAISS</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Sanjay Vikram</dc:creator>
  <cp:lastModifiedBy>Sanjay Vikram</cp:lastModifiedBy>
  <cp:revision>2</cp:revision>
  <dcterms:created xsi:type="dcterms:W3CDTF">2025-04-25T06:42:23Z</dcterms:created>
  <dcterms:modified xsi:type="dcterms:W3CDTF">2025-04-26T08:10:05Z</dcterms:modified>
</cp:coreProperties>
</file>

<file path=docProps/thumbnail.jpeg>
</file>